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6CC9B-1622-4A8E-8512-FDFA8C2B83E0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54992-CD7A-4133-93ED-188B92D26C21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8001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0" y="1371600"/>
            <a:ext cx="3124200" cy="6858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33400"/>
            <a:ext cx="7208308" cy="5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438400" y="1417638"/>
            <a:ext cx="4800600" cy="9445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"/>
            <a:ext cx="7696199" cy="566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743200" y="1417638"/>
            <a:ext cx="3886200" cy="7921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85800"/>
            <a:ext cx="7162799" cy="5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3505200" y="1417638"/>
            <a:ext cx="2743200" cy="102076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33400"/>
            <a:ext cx="4419600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3733800" y="1417638"/>
            <a:ext cx="3429000" cy="10969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305800" cy="566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0</Words>
  <Application>Microsoft Office PowerPoint</Application>
  <PresentationFormat>Apresentação no Ecrã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12</cp:revision>
  <dcterms:created xsi:type="dcterms:W3CDTF">2010-10-21T04:16:57Z</dcterms:created>
  <dcterms:modified xsi:type="dcterms:W3CDTF">2010-10-21T06:13:24Z</dcterms:modified>
</cp:coreProperties>
</file>